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6" r:id="rId1"/>
  </p:sldMasterIdLst>
  <p:sldIdLst>
    <p:sldId id="256" r:id="rId2"/>
    <p:sldId id="270" r:id="rId3"/>
    <p:sldId id="257" r:id="rId4"/>
    <p:sldId id="260" r:id="rId5"/>
    <p:sldId id="269" r:id="rId6"/>
    <p:sldId id="259" r:id="rId7"/>
    <p:sldId id="267" r:id="rId8"/>
    <p:sldId id="265" r:id="rId9"/>
    <p:sldId id="266" r:id="rId10"/>
    <p:sldId id="268" r:id="rId11"/>
    <p:sldId id="264" r:id="rId12"/>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8" d="100"/>
          <a:sy n="88" d="100"/>
        </p:scale>
        <p:origin x="451"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FC576C4-DC4E-4177-8709-3D9353FF6B44}" type="datetimeFigureOut">
              <a:rPr lang="tr-TR" smtClean="0"/>
              <a:t>28.01.2025</a:t>
            </a:fld>
            <a:endParaRPr lang="tr-TR"/>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tr-TR"/>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3E6197A3-DB50-4D71-A85F-87ED01CE2D00}" type="slidenum">
              <a:rPr lang="tr-TR" smtClean="0"/>
              <a:t>‹#›</a:t>
            </a:fld>
            <a:endParaRPr lang="tr-TR"/>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6517196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FC576C4-DC4E-4177-8709-3D9353FF6B44}" type="datetimeFigureOut">
              <a:rPr lang="tr-TR" smtClean="0"/>
              <a:t>28.01.2025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E6197A3-DB50-4D71-A85F-87ED01CE2D00}" type="slidenum">
              <a:rPr lang="tr-TR" smtClean="0"/>
              <a:t>‹#›</a:t>
            </a:fld>
            <a:endParaRPr lang="tr-TR"/>
          </a:p>
        </p:txBody>
      </p:sp>
    </p:spTree>
    <p:extLst>
      <p:ext uri="{BB962C8B-B14F-4D97-AF65-F5344CB8AC3E}">
        <p14:creationId xmlns:p14="http://schemas.microsoft.com/office/powerpoint/2010/main" val="1502899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FC576C4-DC4E-4177-8709-3D9353FF6B44}" type="datetimeFigureOut">
              <a:rPr lang="tr-TR" smtClean="0"/>
              <a:t>28.01.2025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E6197A3-DB50-4D71-A85F-87ED01CE2D00}" type="slidenum">
              <a:rPr lang="tr-TR" smtClean="0"/>
              <a:t>‹#›</a:t>
            </a:fld>
            <a:endParaRPr lang="tr-TR"/>
          </a:p>
        </p:txBody>
      </p:sp>
    </p:spTree>
    <p:extLst>
      <p:ext uri="{BB962C8B-B14F-4D97-AF65-F5344CB8AC3E}">
        <p14:creationId xmlns:p14="http://schemas.microsoft.com/office/powerpoint/2010/main" val="8262319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tr-TR"/>
          </a:p>
        </p:txBody>
      </p:sp>
      <p:sp>
        <p:nvSpPr>
          <p:cNvPr id="3" name="Text Placeholder 2"/>
          <p:cNvSpPr>
            <a:spLocks noGrp="1"/>
          </p:cNvSpPr>
          <p:nvPr>
            <p:ph type="body"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r-TR"/>
          </a:p>
        </p:txBody>
      </p:sp>
      <p:sp>
        <p:nvSpPr>
          <p:cNvPr id="4" name="Date Placeholder 3"/>
          <p:cNvSpPr>
            <a:spLocks noGrp="1"/>
          </p:cNvSpPr>
          <p:nvPr>
            <p:ph type="dt" sz="half" idx="10"/>
          </p:nvPr>
        </p:nvSpPr>
        <p:spPr/>
        <p:txBody>
          <a:bodyPr/>
          <a:lstStyle/>
          <a:p>
            <a:fld id="{4FC576C4-DC4E-4177-8709-3D9353FF6B44}" type="datetimeFigureOut">
              <a:rPr lang="tr-TR" smtClean="0"/>
              <a:t>28.01.2025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E6197A3-DB50-4D71-A85F-87ED01CE2D00}" type="slidenum">
              <a:rPr lang="tr-TR" smtClean="0"/>
              <a:t>‹#›</a:t>
            </a:fld>
            <a:endParaRPr lang="tr-TR"/>
          </a:p>
        </p:txBody>
      </p:sp>
    </p:spTree>
    <p:extLst>
      <p:ext uri="{BB962C8B-B14F-4D97-AF65-F5344CB8AC3E}">
        <p14:creationId xmlns:p14="http://schemas.microsoft.com/office/powerpoint/2010/main" val="41672213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FC576C4-DC4E-4177-8709-3D9353FF6B44}" type="datetimeFigureOut">
              <a:rPr lang="tr-TR" smtClean="0"/>
              <a:t>28.01.2025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E6197A3-DB50-4D71-A85F-87ED01CE2D00}" type="slidenum">
              <a:rPr lang="tr-TR" smtClean="0"/>
              <a:t>‹#›</a:t>
            </a:fld>
            <a:endParaRPr lang="tr-TR"/>
          </a:p>
        </p:txBody>
      </p:sp>
    </p:spTree>
    <p:extLst>
      <p:ext uri="{BB962C8B-B14F-4D97-AF65-F5344CB8AC3E}">
        <p14:creationId xmlns:p14="http://schemas.microsoft.com/office/powerpoint/2010/main" val="3820098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smtClean="0"/>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FC576C4-DC4E-4177-8709-3D9353FF6B44}" type="datetimeFigureOut">
              <a:rPr lang="tr-TR" smtClean="0"/>
              <a:t>28.01.2025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E6197A3-DB50-4D71-A85F-87ED01CE2D00}" type="slidenum">
              <a:rPr lang="tr-TR" smtClean="0"/>
              <a:t>‹#›</a:t>
            </a:fld>
            <a:endParaRPr lang="tr-TR"/>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866108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FC576C4-DC4E-4177-8709-3D9353FF6B44}" type="datetimeFigureOut">
              <a:rPr lang="tr-TR" smtClean="0"/>
              <a:t>28.01.2025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E6197A3-DB50-4D71-A85F-87ED01CE2D00}" type="slidenum">
              <a:rPr lang="tr-TR" smtClean="0"/>
              <a:t>‹#›</a:t>
            </a:fld>
            <a:endParaRPr lang="tr-TR"/>
          </a:p>
        </p:txBody>
      </p:sp>
    </p:spTree>
    <p:extLst>
      <p:ext uri="{BB962C8B-B14F-4D97-AF65-F5344CB8AC3E}">
        <p14:creationId xmlns:p14="http://schemas.microsoft.com/office/powerpoint/2010/main" val="4083843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smtClean="0"/>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FC576C4-DC4E-4177-8709-3D9353FF6B44}" type="datetimeFigureOut">
              <a:rPr lang="tr-TR" smtClean="0"/>
              <a:t>28.01.2025</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3E6197A3-DB50-4D71-A85F-87ED01CE2D00}" type="slidenum">
              <a:rPr lang="tr-TR" smtClean="0"/>
              <a:t>‹#›</a:t>
            </a:fld>
            <a:endParaRPr lang="tr-TR"/>
          </a:p>
        </p:txBody>
      </p:sp>
    </p:spTree>
    <p:extLst>
      <p:ext uri="{BB962C8B-B14F-4D97-AF65-F5344CB8AC3E}">
        <p14:creationId xmlns:p14="http://schemas.microsoft.com/office/powerpoint/2010/main" val="35409520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FC576C4-DC4E-4177-8709-3D9353FF6B44}" type="datetimeFigureOut">
              <a:rPr lang="tr-TR" smtClean="0"/>
              <a:t>28.01.2025</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3E6197A3-DB50-4D71-A85F-87ED01CE2D00}" type="slidenum">
              <a:rPr lang="tr-TR" smtClean="0"/>
              <a:t>‹#›</a:t>
            </a:fld>
            <a:endParaRPr lang="tr-TR"/>
          </a:p>
        </p:txBody>
      </p:sp>
    </p:spTree>
    <p:extLst>
      <p:ext uri="{BB962C8B-B14F-4D97-AF65-F5344CB8AC3E}">
        <p14:creationId xmlns:p14="http://schemas.microsoft.com/office/powerpoint/2010/main" val="2291448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C576C4-DC4E-4177-8709-3D9353FF6B44}" type="datetimeFigureOut">
              <a:rPr lang="tr-TR" smtClean="0"/>
              <a:t>28.01.2025</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3E6197A3-DB50-4D71-A85F-87ED01CE2D00}" type="slidenum">
              <a:rPr lang="tr-TR" smtClean="0"/>
              <a:t>‹#›</a:t>
            </a:fld>
            <a:endParaRPr lang="tr-TR"/>
          </a:p>
        </p:txBody>
      </p:sp>
    </p:spTree>
    <p:extLst>
      <p:ext uri="{BB962C8B-B14F-4D97-AF65-F5344CB8AC3E}">
        <p14:creationId xmlns:p14="http://schemas.microsoft.com/office/powerpoint/2010/main" val="4185721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FC576C4-DC4E-4177-8709-3D9353FF6B44}" type="datetimeFigureOut">
              <a:rPr lang="tr-TR" smtClean="0"/>
              <a:t>28.01.2025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E6197A3-DB50-4D71-A85F-87ED01CE2D00}" type="slidenum">
              <a:rPr lang="tr-TR" smtClean="0"/>
              <a:t>‹#›</a:t>
            </a:fld>
            <a:endParaRPr lang="tr-TR"/>
          </a:p>
        </p:txBody>
      </p:sp>
    </p:spTree>
    <p:extLst>
      <p:ext uri="{BB962C8B-B14F-4D97-AF65-F5344CB8AC3E}">
        <p14:creationId xmlns:p14="http://schemas.microsoft.com/office/powerpoint/2010/main" val="29140472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FC576C4-DC4E-4177-8709-3D9353FF6B44}" type="datetimeFigureOut">
              <a:rPr lang="tr-TR" smtClean="0"/>
              <a:t>28.01.2025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E6197A3-DB50-4D71-A85F-87ED01CE2D00}" type="slidenum">
              <a:rPr lang="tr-TR" smtClean="0"/>
              <a:t>‹#›</a:t>
            </a:fld>
            <a:endParaRPr lang="tr-TR"/>
          </a:p>
        </p:txBody>
      </p:sp>
    </p:spTree>
    <p:extLst>
      <p:ext uri="{BB962C8B-B14F-4D97-AF65-F5344CB8AC3E}">
        <p14:creationId xmlns:p14="http://schemas.microsoft.com/office/powerpoint/2010/main" val="394916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FC576C4-DC4E-4177-8709-3D9353FF6B44}" type="datetimeFigureOut">
              <a:rPr lang="tr-TR" smtClean="0"/>
              <a:t>28.01.2025</a:t>
            </a:fld>
            <a:endParaRPr lang="tr-TR"/>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tr-TR"/>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3E6197A3-DB50-4D71-A85F-87ED01CE2D00}" type="slidenum">
              <a:rPr lang="tr-TR" smtClean="0"/>
              <a:t>‹#›</a:t>
            </a:fld>
            <a:endParaRPr lang="tr-TR"/>
          </a:p>
        </p:txBody>
      </p:sp>
    </p:spTree>
    <p:extLst>
      <p:ext uri="{BB962C8B-B14F-4D97-AF65-F5344CB8AC3E}">
        <p14:creationId xmlns:p14="http://schemas.microsoft.com/office/powerpoint/2010/main" val="1267144571"/>
      </p:ext>
    </p:extLst>
  </p:cSld>
  <p:clrMap bg1="lt1" tx1="dk1" bg2="lt2" tx2="dk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noFill/>
        </p:spPr>
        <p:txBody>
          <a:bodyPr anchor="ctr" anchorCtr="0"/>
          <a:lstStyle/>
          <a:p>
            <a:r>
              <a:rPr lang="tr-TR" dirty="0" smtClean="0">
                <a:latin typeface="Helvetica" panose="020B0604020202020204" pitchFamily="34" charset="0"/>
                <a:cs typeface="Helvetica" panose="020B0604020202020204" pitchFamily="34" charset="0"/>
              </a:rPr>
              <a:t>MOBİL DOMİNO OYUNU</a:t>
            </a:r>
            <a:endParaRPr lang="tr-TR" dirty="0">
              <a:latin typeface="Helvetica" panose="020B0604020202020204" pitchFamily="34" charset="0"/>
              <a:cs typeface="Helvetica" panose="020B0604020202020204" pitchFamily="34" charset="0"/>
            </a:endParaRPr>
          </a:p>
        </p:txBody>
      </p:sp>
      <p:sp>
        <p:nvSpPr>
          <p:cNvPr id="3" name="Subtitle 2"/>
          <p:cNvSpPr>
            <a:spLocks noGrp="1"/>
          </p:cNvSpPr>
          <p:nvPr>
            <p:ph type="subTitle" idx="1"/>
          </p:nvPr>
        </p:nvSpPr>
        <p:spPr/>
        <p:txBody>
          <a:bodyPr/>
          <a:lstStyle/>
          <a:p>
            <a:r>
              <a:rPr lang="tr-TR" smtClean="0">
                <a:latin typeface="Helvetica" panose="020B0604020202020204" pitchFamily="34" charset="0"/>
                <a:cs typeface="Helvetica" panose="020B0604020202020204" pitchFamily="34" charset="0"/>
              </a:rPr>
              <a:t>Serkan </a:t>
            </a:r>
            <a:r>
              <a:rPr lang="tr-TR" smtClean="0">
                <a:latin typeface="Helvetica" panose="020B0604020202020204" pitchFamily="34" charset="0"/>
                <a:cs typeface="Helvetica" panose="020B0604020202020204" pitchFamily="34" charset="0"/>
              </a:rPr>
              <a:t>GÜNEŞ</a:t>
            </a:r>
            <a:br>
              <a:rPr lang="tr-TR" smtClean="0">
                <a:latin typeface="Helvetica" panose="020B0604020202020204" pitchFamily="34" charset="0"/>
                <a:cs typeface="Helvetica" panose="020B0604020202020204" pitchFamily="34" charset="0"/>
              </a:rPr>
            </a:br>
            <a:r>
              <a:rPr lang="tr-TR" smtClean="0">
                <a:latin typeface="Helvetica" panose="020B0604020202020204" pitchFamily="34" charset="0"/>
                <a:cs typeface="Helvetica" panose="020B0604020202020204" pitchFamily="34" charset="0"/>
              </a:rPr>
              <a:t>210260301</a:t>
            </a:r>
            <a:endParaRPr lang="tr-TR" dirty="0" smtClean="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6073209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3211" y="2598214"/>
            <a:ext cx="3410465" cy="1325562"/>
          </a:xfrm>
        </p:spPr>
        <p:txBody>
          <a:bodyPr anchor="ctr" anchorCtr="0"/>
          <a:lstStyle/>
          <a:p>
            <a:r>
              <a:rPr lang="tr-TR" dirty="0" smtClean="0">
                <a:latin typeface="Times New Roman" panose="02020603050405020304" pitchFamily="18" charset="0"/>
                <a:cs typeface="Times New Roman" panose="02020603050405020304" pitchFamily="18" charset="0"/>
              </a:rPr>
              <a:t>Oynanış Videosu</a:t>
            </a:r>
            <a:endParaRPr lang="tr-TR" dirty="0">
              <a:latin typeface="Times New Roman" panose="02020603050405020304" pitchFamily="18" charset="0"/>
              <a:cs typeface="Times New Roman" panose="02020603050405020304" pitchFamily="18" charset="0"/>
            </a:endParaRPr>
          </a:p>
        </p:txBody>
      </p:sp>
      <p:pic>
        <p:nvPicPr>
          <p:cNvPr id="4" name="game_pla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600296" y="214545"/>
            <a:ext cx="2991408" cy="6480884"/>
          </a:xfrm>
          <a:prstGeom prst="rect">
            <a:avLst/>
          </a:prstGeom>
        </p:spPr>
      </p:pic>
    </p:spTree>
    <p:extLst>
      <p:ext uri="{BB962C8B-B14F-4D97-AF65-F5344CB8AC3E}">
        <p14:creationId xmlns:p14="http://schemas.microsoft.com/office/powerpoint/2010/main" val="16066706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10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4034" y="2795921"/>
            <a:ext cx="9692640" cy="1325562"/>
          </a:xfrm>
        </p:spPr>
        <p:txBody>
          <a:bodyPr anchor="ctr" anchorCtr="0"/>
          <a:lstStyle/>
          <a:p>
            <a:pPr algn="ctr"/>
            <a:r>
              <a:rPr lang="tr-TR" dirty="0" smtClean="0">
                <a:latin typeface="Helvetica" panose="020B0604020202020204" pitchFamily="34" charset="0"/>
                <a:cs typeface="Helvetica" panose="020B0604020202020204" pitchFamily="34" charset="0"/>
              </a:rPr>
              <a:t>Teşekkürler</a:t>
            </a:r>
            <a:endParaRPr lang="tr-TR"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0007480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Sunum İçeriği</a:t>
            </a:r>
            <a:endParaRPr lang="tr-TR"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a:buFont typeface="Wingdings" panose="05000000000000000000" pitchFamily="2" charset="2"/>
              <a:buChar char="Ø"/>
            </a:pPr>
            <a:r>
              <a:rPr lang="tr-TR" sz="2400" dirty="0" smtClean="0">
                <a:latin typeface="Times New Roman" panose="02020603050405020304" pitchFamily="18" charset="0"/>
                <a:cs typeface="Times New Roman" panose="02020603050405020304" pitchFamily="18" charset="0"/>
              </a:rPr>
              <a:t>Domino Oyunu Hakkında</a:t>
            </a:r>
          </a:p>
          <a:p>
            <a:pPr>
              <a:buFont typeface="Wingdings" panose="05000000000000000000" pitchFamily="2" charset="2"/>
              <a:buChar char="Ø"/>
            </a:pPr>
            <a:r>
              <a:rPr lang="tr-TR" sz="2400" dirty="0" smtClean="0">
                <a:latin typeface="Times New Roman" panose="02020603050405020304" pitchFamily="18" charset="0"/>
                <a:cs typeface="Times New Roman" panose="02020603050405020304" pitchFamily="18" charset="0"/>
              </a:rPr>
              <a:t>Teknik Özellikler</a:t>
            </a:r>
          </a:p>
          <a:p>
            <a:pPr>
              <a:buFont typeface="Wingdings" panose="05000000000000000000" pitchFamily="2" charset="2"/>
              <a:buChar char="Ø"/>
            </a:pPr>
            <a:r>
              <a:rPr lang="tr-TR" sz="2400" dirty="0" smtClean="0">
                <a:latin typeface="Times New Roman" panose="02020603050405020304" pitchFamily="18" charset="0"/>
                <a:cs typeface="Times New Roman" panose="02020603050405020304" pitchFamily="18" charset="0"/>
              </a:rPr>
              <a:t>Oyunun Class yapısı</a:t>
            </a:r>
          </a:p>
          <a:p>
            <a:pPr>
              <a:buFont typeface="Wingdings" panose="05000000000000000000" pitchFamily="2" charset="2"/>
              <a:buChar char="Ø"/>
            </a:pPr>
            <a:r>
              <a:rPr lang="tr-TR" sz="2400" dirty="0" smtClean="0">
                <a:latin typeface="Times New Roman" panose="02020603050405020304" pitchFamily="18" charset="0"/>
                <a:cs typeface="Times New Roman" panose="02020603050405020304" pitchFamily="18" charset="0"/>
              </a:rPr>
              <a:t>Oyunun Tema Özellikleri</a:t>
            </a:r>
          </a:p>
          <a:p>
            <a:pPr>
              <a:buFont typeface="Wingdings" panose="05000000000000000000" pitchFamily="2" charset="2"/>
              <a:buChar char="Ø"/>
            </a:pPr>
            <a:r>
              <a:rPr lang="tr-TR" sz="2400" dirty="0" smtClean="0">
                <a:latin typeface="Times New Roman" panose="02020603050405020304" pitchFamily="18" charset="0"/>
                <a:cs typeface="Times New Roman" panose="02020603050405020304" pitchFamily="18" charset="0"/>
              </a:rPr>
              <a:t>Bilgisayar Hamlelerinin Gerçekleştirilmesi</a:t>
            </a:r>
          </a:p>
          <a:p>
            <a:pPr>
              <a:buFont typeface="Wingdings" panose="05000000000000000000" pitchFamily="2" charset="2"/>
              <a:buChar char="Ø"/>
            </a:pPr>
            <a:r>
              <a:rPr lang="tr-TR" sz="2400" dirty="0" smtClean="0">
                <a:latin typeface="Times New Roman" panose="02020603050405020304" pitchFamily="18" charset="0"/>
                <a:cs typeface="Times New Roman" panose="02020603050405020304" pitchFamily="18" charset="0"/>
              </a:rPr>
              <a:t>Oynanış videosu</a:t>
            </a:r>
          </a:p>
          <a:p>
            <a:endParaRPr lang="tr-TR" dirty="0"/>
          </a:p>
        </p:txBody>
      </p:sp>
    </p:spTree>
    <p:extLst>
      <p:ext uri="{BB962C8B-B14F-4D97-AF65-F5344CB8AC3E}">
        <p14:creationId xmlns:p14="http://schemas.microsoft.com/office/powerpoint/2010/main" val="35164418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7221" y="308760"/>
            <a:ext cx="9692640" cy="1325562"/>
          </a:xfrm>
        </p:spPr>
        <p:txBody>
          <a:bodyPr/>
          <a:lstStyle/>
          <a:p>
            <a:r>
              <a:rPr lang="tr-TR" dirty="0" smtClean="0">
                <a:latin typeface="Times New Roman" panose="02020603050405020304" pitchFamily="18" charset="0"/>
                <a:cs typeface="Times New Roman" panose="02020603050405020304" pitchFamily="18" charset="0"/>
              </a:rPr>
              <a:t>Domino Hakkında</a:t>
            </a:r>
            <a:endParaRPr lang="tr-TR"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319216" y="1935891"/>
            <a:ext cx="10950146" cy="2363089"/>
          </a:xfrm>
        </p:spPr>
        <p:txBody>
          <a:bodyPr/>
          <a:lstStyle/>
          <a:p>
            <a:pPr marL="0" indent="0">
              <a:buNone/>
            </a:pPr>
            <a:r>
              <a:rPr lang="tr-TR" dirty="0" smtClean="0">
                <a:latin typeface="Times New Roman" panose="02020603050405020304" pitchFamily="18" charset="0"/>
                <a:cs typeface="Times New Roman" panose="02020603050405020304" pitchFamily="18" charset="0"/>
              </a:rPr>
              <a:t>Domino, tüm dünyada tanınan ve sevilen klasik bir masa oyunudur. Birçok farklı versiyonu bulunan bu oyun, genellikle 28 adet dikdörtgen taşla oynanır. Her taş iki kareden oluşur ve bu karelerde 0'dan 6'ya kadar noktalar (pipler) bulunur. Oyuncular, bu taşları belirli kurallar çerçevesinde birleştirerek oyunu kazanmayı hedefler.</a:t>
            </a:r>
            <a:endParaRPr lang="tr-TR" dirty="0">
              <a:latin typeface="Times New Roman" panose="02020603050405020304" pitchFamily="18" charset="0"/>
              <a:cs typeface="Times New Roman" panose="02020603050405020304" pitchFamily="18" charset="0"/>
            </a:endParaRPr>
          </a:p>
        </p:txBody>
      </p:sp>
      <p:grpSp>
        <p:nvGrpSpPr>
          <p:cNvPr id="6" name="Group 5"/>
          <p:cNvGrpSpPr/>
          <p:nvPr/>
        </p:nvGrpSpPr>
        <p:grpSpPr>
          <a:xfrm>
            <a:off x="6606361" y="3637734"/>
            <a:ext cx="4229241" cy="2717759"/>
            <a:chOff x="7274949" y="3703141"/>
            <a:chExt cx="4229241" cy="2717759"/>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74949" y="4306279"/>
              <a:ext cx="2717760" cy="1511481"/>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9389570" y="4306280"/>
              <a:ext cx="2717759" cy="1511481"/>
            </a:xfrm>
            <a:prstGeom prst="rect">
              <a:avLst/>
            </a:prstGeom>
          </p:spPr>
        </p:pic>
      </p:grpSp>
    </p:spTree>
    <p:extLst>
      <p:ext uri="{BB962C8B-B14F-4D97-AF65-F5344CB8AC3E}">
        <p14:creationId xmlns:p14="http://schemas.microsoft.com/office/powerpoint/2010/main" val="30330952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Teknik Özellikler</a:t>
            </a:r>
            <a:endParaRPr lang="tr-TR"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p:txBody>
          <a:bodyPr/>
          <a:lstStyle/>
          <a:p>
            <a:r>
              <a:rPr lang="tr-TR" dirty="0" smtClean="0">
                <a:latin typeface="Times New Roman" panose="02020603050405020304" pitchFamily="18" charset="0"/>
                <a:cs typeface="Times New Roman" panose="02020603050405020304" pitchFamily="18" charset="0"/>
              </a:rPr>
              <a:t>Android işletim sistemine sahip cihazlar için geliştirildi.</a:t>
            </a:r>
          </a:p>
          <a:p>
            <a:r>
              <a:rPr lang="tr-TR" dirty="0" smtClean="0">
                <a:latin typeface="Times New Roman" panose="02020603050405020304" pitchFamily="18" charset="0"/>
                <a:cs typeface="Times New Roman" panose="02020603050405020304" pitchFamily="18" charset="0"/>
              </a:rPr>
              <a:t>Android işletim sistemi versiyonu minimum 6.0.0</a:t>
            </a:r>
          </a:p>
          <a:p>
            <a:r>
              <a:rPr lang="tr-TR" dirty="0" smtClean="0">
                <a:latin typeface="Times New Roman" panose="02020603050405020304" pitchFamily="18" charset="0"/>
                <a:cs typeface="Times New Roman" panose="02020603050405020304" pitchFamily="18" charset="0"/>
              </a:rPr>
              <a:t>Unity oyun motoru ve C# scriptleri kullanılarak geliştirildi.</a:t>
            </a:r>
          </a:p>
          <a:p>
            <a:endParaRPr lang="tr-TR" dirty="0"/>
          </a:p>
        </p:txBody>
      </p:sp>
    </p:spTree>
    <p:extLst>
      <p:ext uri="{BB962C8B-B14F-4D97-AF65-F5344CB8AC3E}">
        <p14:creationId xmlns:p14="http://schemas.microsoft.com/office/powerpoint/2010/main" val="921740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3391" y="0"/>
            <a:ext cx="5420252" cy="1450757"/>
          </a:xfrm>
        </p:spPr>
        <p:txBody>
          <a:bodyPr anchor="ctr" anchorCtr="0"/>
          <a:lstStyle/>
          <a:p>
            <a:r>
              <a:rPr lang="tr-TR" dirty="0" smtClean="0">
                <a:latin typeface="Times New Roman" panose="02020603050405020304" pitchFamily="18" charset="0"/>
                <a:cs typeface="Times New Roman" panose="02020603050405020304" pitchFamily="18" charset="0"/>
              </a:rPr>
              <a:t>Class yapısı</a:t>
            </a:r>
            <a:endParaRPr lang="tr-TR"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378" y="1349271"/>
            <a:ext cx="4582297" cy="4835695"/>
          </a:xfrm>
          <a:prstGeom prst="rect">
            <a:avLst/>
          </a:prstGeom>
        </p:spPr>
      </p:pic>
      <p:sp>
        <p:nvSpPr>
          <p:cNvPr id="5" name="TextBox 4"/>
          <p:cNvSpPr txBox="1"/>
          <p:nvPr/>
        </p:nvSpPr>
        <p:spPr>
          <a:xfrm>
            <a:off x="6244281" y="725378"/>
            <a:ext cx="4810897" cy="5632311"/>
          </a:xfrm>
          <a:prstGeom prst="rect">
            <a:avLst/>
          </a:prstGeom>
          <a:noFill/>
        </p:spPr>
        <p:txBody>
          <a:bodyPr wrap="square" rtlCol="0">
            <a:spAutoFit/>
          </a:bodyPr>
          <a:lstStyle/>
          <a:p>
            <a:r>
              <a:rPr lang="tr-TR" dirty="0" smtClean="0">
                <a:solidFill>
                  <a:srgbClr val="FF0000"/>
                </a:solidFill>
                <a:latin typeface="Times New Roman" panose="02020603050405020304" pitchFamily="18" charset="0"/>
                <a:cs typeface="Times New Roman" panose="02020603050405020304" pitchFamily="18" charset="0"/>
              </a:rPr>
              <a:t>Ai: </a:t>
            </a:r>
            <a:r>
              <a:rPr lang="tr-TR" dirty="0" smtClean="0">
                <a:latin typeface="Times New Roman" panose="02020603050405020304" pitchFamily="18" charset="0"/>
                <a:cs typeface="Times New Roman" panose="02020603050405020304" pitchFamily="18" charset="0"/>
              </a:rPr>
              <a:t>Bilgisayar hamlelerinin gerçekleştirilmesi.</a:t>
            </a:r>
          </a:p>
          <a:p>
            <a:r>
              <a:rPr lang="tr-TR" dirty="0" smtClean="0">
                <a:solidFill>
                  <a:srgbClr val="FF0000"/>
                </a:solidFill>
                <a:latin typeface="Times New Roman" panose="02020603050405020304" pitchFamily="18" charset="0"/>
                <a:cs typeface="Times New Roman" panose="02020603050405020304" pitchFamily="18" charset="0"/>
              </a:rPr>
              <a:t>BoneYard: </a:t>
            </a:r>
            <a:r>
              <a:rPr lang="tr-TR" dirty="0" smtClean="0">
                <a:latin typeface="Times New Roman" panose="02020603050405020304" pitchFamily="18" charset="0"/>
                <a:cs typeface="Times New Roman" panose="02020603050405020304" pitchFamily="18" charset="0"/>
              </a:rPr>
              <a:t>Oyunculara dağıtılmamış taşlarla ilgili işlemler.</a:t>
            </a:r>
          </a:p>
          <a:p>
            <a:r>
              <a:rPr lang="tr-TR" dirty="0" smtClean="0">
                <a:solidFill>
                  <a:srgbClr val="FF0000"/>
                </a:solidFill>
                <a:latin typeface="Times New Roman" panose="02020603050405020304" pitchFamily="18" charset="0"/>
                <a:cs typeface="Times New Roman" panose="02020603050405020304" pitchFamily="18" charset="0"/>
              </a:rPr>
              <a:t>DominoTile: </a:t>
            </a:r>
            <a:r>
              <a:rPr lang="tr-TR" dirty="0" smtClean="0">
                <a:latin typeface="Times New Roman" panose="02020603050405020304" pitchFamily="18" charset="0"/>
                <a:cs typeface="Times New Roman" panose="02020603050405020304" pitchFamily="18" charset="0"/>
              </a:rPr>
              <a:t>Taşların görsel ve sayısal değerlerinin işlenmesi.</a:t>
            </a:r>
          </a:p>
          <a:p>
            <a:r>
              <a:rPr lang="tr-TR" dirty="0" smtClean="0">
                <a:solidFill>
                  <a:srgbClr val="FF0000"/>
                </a:solidFill>
                <a:latin typeface="Times New Roman" panose="02020603050405020304" pitchFamily="18" charset="0"/>
                <a:cs typeface="Times New Roman" panose="02020603050405020304" pitchFamily="18" charset="0"/>
              </a:rPr>
              <a:t>GameController: </a:t>
            </a:r>
            <a:r>
              <a:rPr lang="tr-TR" dirty="0" smtClean="0">
                <a:latin typeface="Times New Roman" panose="02020603050405020304" pitchFamily="18" charset="0"/>
                <a:cs typeface="Times New Roman" panose="02020603050405020304" pitchFamily="18" charset="0"/>
              </a:rPr>
              <a:t>Genel oynanış mekanikleri ve anlık değişimlerin takip edilmesi.</a:t>
            </a:r>
          </a:p>
          <a:p>
            <a:r>
              <a:rPr lang="tr-TR" dirty="0" smtClean="0">
                <a:solidFill>
                  <a:srgbClr val="FF0000"/>
                </a:solidFill>
                <a:latin typeface="Times New Roman" panose="02020603050405020304" pitchFamily="18" charset="0"/>
                <a:cs typeface="Times New Roman" panose="02020603050405020304" pitchFamily="18" charset="0"/>
              </a:rPr>
              <a:t>GameManager: </a:t>
            </a:r>
            <a:r>
              <a:rPr lang="tr-TR" dirty="0" smtClean="0">
                <a:latin typeface="Times New Roman" panose="02020603050405020304" pitchFamily="18" charset="0"/>
                <a:cs typeface="Times New Roman" panose="02020603050405020304" pitchFamily="18" charset="0"/>
              </a:rPr>
              <a:t>Başlangıçta oyun sahnesindeki nesnelerle classların etkileşimi ve oyunu sonlandırma gibi işlemlerin gerçekleştirilmesi.</a:t>
            </a:r>
          </a:p>
          <a:p>
            <a:r>
              <a:rPr lang="tr-TR" dirty="0" smtClean="0">
                <a:solidFill>
                  <a:srgbClr val="FF0000"/>
                </a:solidFill>
                <a:latin typeface="Times New Roman" panose="02020603050405020304" pitchFamily="18" charset="0"/>
                <a:cs typeface="Times New Roman" panose="02020603050405020304" pitchFamily="18" charset="0"/>
              </a:rPr>
              <a:t>GameStarter: </a:t>
            </a:r>
            <a:r>
              <a:rPr lang="tr-TR" dirty="0" smtClean="0">
                <a:latin typeface="Times New Roman" panose="02020603050405020304" pitchFamily="18" charset="0"/>
                <a:cs typeface="Times New Roman" panose="02020603050405020304" pitchFamily="18" charset="0"/>
              </a:rPr>
              <a:t>Giriş ekranındaki işlemlerin gerçeleştirilmesi.</a:t>
            </a:r>
          </a:p>
          <a:p>
            <a:r>
              <a:rPr lang="tr-TR" dirty="0" smtClean="0">
                <a:solidFill>
                  <a:srgbClr val="FF0000"/>
                </a:solidFill>
                <a:latin typeface="Times New Roman" panose="02020603050405020304" pitchFamily="18" charset="0"/>
                <a:cs typeface="Times New Roman" panose="02020603050405020304" pitchFamily="18" charset="0"/>
              </a:rPr>
              <a:t>Player: </a:t>
            </a:r>
            <a:r>
              <a:rPr lang="tr-TR" dirty="0">
                <a:latin typeface="Times New Roman" panose="02020603050405020304" pitchFamily="18" charset="0"/>
                <a:cs typeface="Times New Roman" panose="02020603050405020304" pitchFamily="18" charset="0"/>
              </a:rPr>
              <a:t>O</a:t>
            </a:r>
            <a:r>
              <a:rPr lang="tr-TR" dirty="0" smtClean="0">
                <a:latin typeface="Times New Roman" panose="02020603050405020304" pitchFamily="18" charset="0"/>
                <a:cs typeface="Times New Roman" panose="02020603050405020304" pitchFamily="18" charset="0"/>
              </a:rPr>
              <a:t>yuncunun elindeki taşlar ve oyuncu bilgileriyle ilgili işlemlerin gerçekleştirilmesi.</a:t>
            </a:r>
          </a:p>
          <a:p>
            <a:r>
              <a:rPr lang="tr-TR" dirty="0" smtClean="0">
                <a:solidFill>
                  <a:srgbClr val="FF0000"/>
                </a:solidFill>
                <a:latin typeface="Times New Roman" panose="02020603050405020304" pitchFamily="18" charset="0"/>
                <a:cs typeface="Times New Roman" panose="02020603050405020304" pitchFamily="18" charset="0"/>
              </a:rPr>
              <a:t>PlayerHandler: </a:t>
            </a:r>
            <a:r>
              <a:rPr lang="tr-TR" dirty="0" smtClean="0">
                <a:latin typeface="Times New Roman" panose="02020603050405020304" pitchFamily="18" charset="0"/>
                <a:cs typeface="Times New Roman" panose="02020603050405020304" pitchFamily="18" charset="0"/>
              </a:rPr>
              <a:t>GameObjectler ile Player nesnelerinin etkileşiminin gerçekleştirilmesi.</a:t>
            </a:r>
          </a:p>
          <a:p>
            <a:r>
              <a:rPr lang="tr-TR" dirty="0" smtClean="0">
                <a:solidFill>
                  <a:srgbClr val="FF0000"/>
                </a:solidFill>
                <a:latin typeface="Times New Roman" panose="02020603050405020304" pitchFamily="18" charset="0"/>
                <a:cs typeface="Times New Roman" panose="02020603050405020304" pitchFamily="18" charset="0"/>
              </a:rPr>
              <a:t>TileCatcher: </a:t>
            </a:r>
            <a:r>
              <a:rPr lang="tr-TR" dirty="0" smtClean="0">
                <a:latin typeface="Times New Roman" panose="02020603050405020304" pitchFamily="18" charset="0"/>
                <a:cs typeface="Times New Roman" panose="02020603050405020304" pitchFamily="18" charset="0"/>
              </a:rPr>
              <a:t>GameObjectler ile DominoTile nesnelerinin etkileşimlendirilmesi.</a:t>
            </a:r>
          </a:p>
          <a:p>
            <a:r>
              <a:rPr lang="tr-TR" dirty="0" smtClean="0">
                <a:solidFill>
                  <a:srgbClr val="FF0000"/>
                </a:solidFill>
                <a:latin typeface="Times New Roman" panose="02020603050405020304" pitchFamily="18" charset="0"/>
                <a:cs typeface="Times New Roman" panose="02020603050405020304" pitchFamily="18" charset="0"/>
              </a:rPr>
              <a:t>TileMoveController: </a:t>
            </a:r>
            <a:r>
              <a:rPr lang="tr-TR" dirty="0" smtClean="0">
                <a:latin typeface="Times New Roman" panose="02020603050405020304" pitchFamily="18" charset="0"/>
                <a:cs typeface="Times New Roman" panose="02020603050405020304" pitchFamily="18" charset="0"/>
              </a:rPr>
              <a:t>Taşların hareketlerinin ve animasyonlarının gerçekleştirilmesi.</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51697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9450" y="90760"/>
            <a:ext cx="6788285" cy="1325563"/>
          </a:xfrm>
        </p:spPr>
        <p:txBody>
          <a:bodyPr anchor="ctr" anchorCtr="0"/>
          <a:lstStyle/>
          <a:p>
            <a:r>
              <a:rPr lang="tr-TR" dirty="0" smtClean="0">
                <a:latin typeface="Times New Roman" panose="02020603050405020304" pitchFamily="18" charset="0"/>
                <a:cs typeface="Times New Roman" panose="02020603050405020304" pitchFamily="18" charset="0"/>
              </a:rPr>
              <a:t>Tema Seçimi</a:t>
            </a:r>
            <a:endParaRPr lang="tr-TR" dirty="0">
              <a:latin typeface="Times New Roman" panose="02020603050405020304" pitchFamily="18" charset="0"/>
              <a:cs typeface="Times New Roman" panose="02020603050405020304" pitchFamily="18" charset="0"/>
            </a:endParaRPr>
          </a:p>
        </p:txBody>
      </p:sp>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450" y="1416323"/>
            <a:ext cx="7634790" cy="3883300"/>
          </a:xfrm>
          <a:prstGeom prst="rect">
            <a:avLst/>
          </a:prstGeom>
        </p:spPr>
      </p:pic>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72990" y="643755"/>
            <a:ext cx="2644400" cy="5635126"/>
          </a:xfrm>
          <a:prstGeom prst="rect">
            <a:avLst/>
          </a:prstGeom>
        </p:spPr>
      </p:pic>
      <p:sp>
        <p:nvSpPr>
          <p:cNvPr id="18" name="TextBox 17"/>
          <p:cNvSpPr txBox="1"/>
          <p:nvPr/>
        </p:nvSpPr>
        <p:spPr>
          <a:xfrm>
            <a:off x="4304016" y="2087317"/>
            <a:ext cx="2662646" cy="923330"/>
          </a:xfrm>
          <a:prstGeom prst="rect">
            <a:avLst/>
          </a:prstGeom>
          <a:noFill/>
        </p:spPr>
        <p:txBody>
          <a:bodyPr wrap="square" rtlCol="0">
            <a:spAutoFit/>
          </a:bodyPr>
          <a:lstStyle/>
          <a:p>
            <a:r>
              <a:rPr lang="tr-TR" dirty="0" smtClean="0">
                <a:solidFill>
                  <a:schemeClr val="bg1"/>
                </a:solidFill>
                <a:latin typeface="Times New Roman" panose="02020603050405020304" pitchFamily="18" charset="0"/>
                <a:cs typeface="Times New Roman" panose="02020603050405020304" pitchFamily="18" charset="0"/>
              </a:rPr>
              <a:t>Seçilen tema renginin oyun sahnesine aktarılması.</a:t>
            </a:r>
            <a:endParaRPr lang="tr-TR" dirty="0">
              <a:solidFill>
                <a:schemeClr val="bg1"/>
              </a:solidFill>
              <a:latin typeface="Times New Roman" panose="02020603050405020304" pitchFamily="18" charset="0"/>
              <a:cs typeface="Times New Roman" panose="02020603050405020304" pitchFamily="18" charset="0"/>
            </a:endParaRPr>
          </a:p>
        </p:txBody>
      </p:sp>
      <p:sp>
        <p:nvSpPr>
          <p:cNvPr id="21" name="Right Arrow 20"/>
          <p:cNvSpPr/>
          <p:nvPr/>
        </p:nvSpPr>
        <p:spPr>
          <a:xfrm>
            <a:off x="3500845" y="2246812"/>
            <a:ext cx="733403" cy="414010"/>
          </a:xfrm>
          <a:prstGeom prst="rightArrow">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2624435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arn(inVertical)">
                                      <p:cBhvr>
                                        <p:cTn id="7" dur="500"/>
                                        <p:tgtEl>
                                          <p:spTgt spid="21"/>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arn(inVertical)">
                                      <p:cBhvr>
                                        <p:cTn id="1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2137" y="86451"/>
            <a:ext cx="10515600" cy="993319"/>
          </a:xfrm>
        </p:spPr>
        <p:txBody>
          <a:bodyPr anchor="ctr" anchorCtr="0"/>
          <a:lstStyle/>
          <a:p>
            <a:r>
              <a:rPr lang="tr-TR" dirty="0" smtClean="0">
                <a:latin typeface="Times New Roman" panose="02020603050405020304" pitchFamily="18" charset="0"/>
                <a:cs typeface="Times New Roman" panose="02020603050405020304" pitchFamily="18" charset="0"/>
              </a:rPr>
              <a:t>TEMALARDAN GÖRSELLER</a:t>
            </a:r>
            <a:endParaRPr lang="tr-TR"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99328" y="1481683"/>
            <a:ext cx="2810524" cy="5167312"/>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13384" y="1481683"/>
            <a:ext cx="2793107" cy="5167312"/>
          </a:xfrm>
          <a:prstGeom prst="rect">
            <a:avLst/>
          </a:prstGeom>
        </p:spPr>
      </p:pic>
    </p:spTree>
    <p:extLst>
      <p:ext uri="{BB962C8B-B14F-4D97-AF65-F5344CB8AC3E}">
        <p14:creationId xmlns:p14="http://schemas.microsoft.com/office/powerpoint/2010/main" val="37973705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7423" y="12219"/>
            <a:ext cx="10058400" cy="1260263"/>
          </a:xfrm>
        </p:spPr>
        <p:txBody>
          <a:bodyPr anchor="ctr" anchorCtr="0"/>
          <a:lstStyle/>
          <a:p>
            <a:r>
              <a:rPr lang="tr-TR" dirty="0" smtClean="0">
                <a:latin typeface="Times New Roman" panose="02020603050405020304" pitchFamily="18" charset="0"/>
                <a:cs typeface="Times New Roman" panose="02020603050405020304" pitchFamily="18" charset="0"/>
              </a:rPr>
              <a:t>Bilgisayar hamlelerinin gerçekleştirilmesi</a:t>
            </a:r>
            <a:endParaRPr lang="tr-TR"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769" y="1145020"/>
            <a:ext cx="11040291" cy="5179665"/>
          </a:xfrm>
          <a:prstGeom prst="rect">
            <a:avLst/>
          </a:prstGeom>
        </p:spPr>
      </p:pic>
      <p:sp>
        <p:nvSpPr>
          <p:cNvPr id="5" name="TextBox 4"/>
          <p:cNvSpPr txBox="1"/>
          <p:nvPr/>
        </p:nvSpPr>
        <p:spPr>
          <a:xfrm>
            <a:off x="6484469" y="1638818"/>
            <a:ext cx="3605348" cy="923330"/>
          </a:xfrm>
          <a:prstGeom prst="rect">
            <a:avLst/>
          </a:prstGeom>
          <a:noFill/>
        </p:spPr>
        <p:txBody>
          <a:bodyPr wrap="square" rtlCol="0">
            <a:spAutoFit/>
          </a:bodyPr>
          <a:lstStyle/>
          <a:p>
            <a:r>
              <a:rPr lang="tr-TR" dirty="0" smtClean="0">
                <a:solidFill>
                  <a:schemeClr val="bg1"/>
                </a:solidFill>
                <a:latin typeface="Times New Roman" panose="02020603050405020304" pitchFamily="18" charset="0"/>
                <a:cs typeface="Times New Roman" panose="02020603050405020304" pitchFamily="18" charset="0"/>
              </a:rPr>
              <a:t>Başlangıçta masadaki taş durumuna göre en büyük çift veya uygun bir taşla hamle gerçekleştirme</a:t>
            </a:r>
            <a:endParaRPr lang="tr-TR" dirty="0">
              <a:solidFill>
                <a:schemeClr val="bg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8186759" y="3331609"/>
            <a:ext cx="2899954" cy="1200329"/>
          </a:xfrm>
          <a:prstGeom prst="rect">
            <a:avLst/>
          </a:prstGeom>
          <a:noFill/>
        </p:spPr>
        <p:txBody>
          <a:bodyPr wrap="square" rtlCol="0">
            <a:spAutoFit/>
          </a:bodyPr>
          <a:lstStyle/>
          <a:p>
            <a:r>
              <a:rPr lang="tr-TR" dirty="0" smtClean="0">
                <a:solidFill>
                  <a:schemeClr val="bg1"/>
                </a:solidFill>
                <a:latin typeface="Times New Roman" panose="02020603050405020304" pitchFamily="18" charset="0"/>
                <a:cs typeface="Times New Roman" panose="02020603050405020304" pitchFamily="18" charset="0"/>
              </a:rPr>
              <a:t>Kuyruğun başındaki ve sonundaki taşlarla eldeki taşların karşılaştırılıp uygun taşların belirlenmesi</a:t>
            </a:r>
            <a:endParaRPr lang="tr-TR" dirty="0">
              <a:solidFill>
                <a:schemeClr val="bg1"/>
              </a:solidFill>
              <a:latin typeface="Times New Roman" panose="02020603050405020304" pitchFamily="18" charset="0"/>
              <a:cs typeface="Times New Roman" panose="02020603050405020304" pitchFamily="18" charset="0"/>
            </a:endParaRPr>
          </a:p>
        </p:txBody>
      </p:sp>
      <p:sp>
        <p:nvSpPr>
          <p:cNvPr id="7" name="Right Arrow 6"/>
          <p:cNvSpPr/>
          <p:nvPr/>
        </p:nvSpPr>
        <p:spPr>
          <a:xfrm>
            <a:off x="4882520" y="1795683"/>
            <a:ext cx="1428206" cy="609600"/>
          </a:xfrm>
          <a:prstGeom prst="rightArrow">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ight Arrow 7"/>
          <p:cNvSpPr/>
          <p:nvPr/>
        </p:nvSpPr>
        <p:spPr>
          <a:xfrm>
            <a:off x="7364019" y="3694949"/>
            <a:ext cx="705394" cy="473651"/>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99814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1000" fill="hold"/>
                                        <p:tgtEl>
                                          <p:spTgt spid="5"/>
                                        </p:tgtEl>
                                        <p:attrNameLst>
                                          <p:attrName>ppt_w</p:attrName>
                                        </p:attrNameLst>
                                      </p:cBhvr>
                                      <p:tavLst>
                                        <p:tav tm="0">
                                          <p:val>
                                            <p:fltVal val="0"/>
                                          </p:val>
                                        </p:tav>
                                        <p:tav tm="100000">
                                          <p:val>
                                            <p:strVal val="#ppt_w"/>
                                          </p:val>
                                        </p:tav>
                                      </p:tavLst>
                                    </p:anim>
                                    <p:anim calcmode="lin" valueType="num">
                                      <p:cBhvr>
                                        <p:cTn id="14" dur="1000" fill="hold"/>
                                        <p:tgtEl>
                                          <p:spTgt spid="5"/>
                                        </p:tgtEl>
                                        <p:attrNameLst>
                                          <p:attrName>ppt_h</p:attrName>
                                        </p:attrNameLst>
                                      </p:cBhvr>
                                      <p:tavLst>
                                        <p:tav tm="0">
                                          <p:val>
                                            <p:fltVal val="0"/>
                                          </p:val>
                                        </p:tav>
                                        <p:tav tm="100000">
                                          <p:val>
                                            <p:strVal val="#ppt_h"/>
                                          </p:val>
                                        </p:tav>
                                      </p:tavLst>
                                    </p:anim>
                                    <p:anim calcmode="lin" valueType="num">
                                      <p:cBhvr>
                                        <p:cTn id="15" dur="1000" fill="hold"/>
                                        <p:tgtEl>
                                          <p:spTgt spid="5"/>
                                        </p:tgtEl>
                                        <p:attrNameLst>
                                          <p:attrName>style.rotation</p:attrName>
                                        </p:attrNameLst>
                                      </p:cBhvr>
                                      <p:tavLst>
                                        <p:tav tm="0">
                                          <p:val>
                                            <p:fltVal val="90"/>
                                          </p:val>
                                        </p:tav>
                                        <p:tav tm="100000">
                                          <p:val>
                                            <p:fltVal val="0"/>
                                          </p:val>
                                        </p:tav>
                                      </p:tavLst>
                                    </p:anim>
                                    <p:animEffect transition="in" filter="fade">
                                      <p:cBhvr>
                                        <p:cTn id="16" dur="10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1000" fill="hold"/>
                                        <p:tgtEl>
                                          <p:spTgt spid="8"/>
                                        </p:tgtEl>
                                        <p:attrNameLst>
                                          <p:attrName>ppt_w</p:attrName>
                                        </p:attrNameLst>
                                      </p:cBhvr>
                                      <p:tavLst>
                                        <p:tav tm="0">
                                          <p:val>
                                            <p:fltVal val="0"/>
                                          </p:val>
                                        </p:tav>
                                        <p:tav tm="100000">
                                          <p:val>
                                            <p:strVal val="#ppt_w"/>
                                          </p:val>
                                        </p:tav>
                                      </p:tavLst>
                                    </p:anim>
                                    <p:anim calcmode="lin" valueType="num">
                                      <p:cBhvr>
                                        <p:cTn id="22" dur="1000" fill="hold"/>
                                        <p:tgtEl>
                                          <p:spTgt spid="8"/>
                                        </p:tgtEl>
                                        <p:attrNameLst>
                                          <p:attrName>ppt_h</p:attrName>
                                        </p:attrNameLst>
                                      </p:cBhvr>
                                      <p:tavLst>
                                        <p:tav tm="0">
                                          <p:val>
                                            <p:fltVal val="0"/>
                                          </p:val>
                                        </p:tav>
                                        <p:tav tm="100000">
                                          <p:val>
                                            <p:strVal val="#ppt_h"/>
                                          </p:val>
                                        </p:tav>
                                      </p:tavLst>
                                    </p:anim>
                                    <p:anim calcmode="lin" valueType="num">
                                      <p:cBhvr>
                                        <p:cTn id="23" dur="1000" fill="hold"/>
                                        <p:tgtEl>
                                          <p:spTgt spid="8"/>
                                        </p:tgtEl>
                                        <p:attrNameLst>
                                          <p:attrName>style.rotation</p:attrName>
                                        </p:attrNameLst>
                                      </p:cBhvr>
                                      <p:tavLst>
                                        <p:tav tm="0">
                                          <p:val>
                                            <p:fltVal val="90"/>
                                          </p:val>
                                        </p:tav>
                                        <p:tav tm="100000">
                                          <p:val>
                                            <p:fltVal val="0"/>
                                          </p:val>
                                        </p:tav>
                                      </p:tavLst>
                                    </p:anim>
                                    <p:animEffect transition="in" filter="fade">
                                      <p:cBhvr>
                                        <p:cTn id="24" dur="1000"/>
                                        <p:tgtEl>
                                          <p:spTgt spid="8"/>
                                        </p:tgtEl>
                                      </p:cBhvr>
                                    </p:animEffect>
                                  </p:childTnLst>
                                </p:cTn>
                              </p:par>
                              <p:par>
                                <p:cTn id="25" presetID="31"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1000" fill="hold"/>
                                        <p:tgtEl>
                                          <p:spTgt spid="6"/>
                                        </p:tgtEl>
                                        <p:attrNameLst>
                                          <p:attrName>ppt_w</p:attrName>
                                        </p:attrNameLst>
                                      </p:cBhvr>
                                      <p:tavLst>
                                        <p:tav tm="0">
                                          <p:val>
                                            <p:fltVal val="0"/>
                                          </p:val>
                                        </p:tav>
                                        <p:tav tm="100000">
                                          <p:val>
                                            <p:strVal val="#ppt_w"/>
                                          </p:val>
                                        </p:tav>
                                      </p:tavLst>
                                    </p:anim>
                                    <p:anim calcmode="lin" valueType="num">
                                      <p:cBhvr>
                                        <p:cTn id="28" dur="1000" fill="hold"/>
                                        <p:tgtEl>
                                          <p:spTgt spid="6"/>
                                        </p:tgtEl>
                                        <p:attrNameLst>
                                          <p:attrName>ppt_h</p:attrName>
                                        </p:attrNameLst>
                                      </p:cBhvr>
                                      <p:tavLst>
                                        <p:tav tm="0">
                                          <p:val>
                                            <p:fltVal val="0"/>
                                          </p:val>
                                        </p:tav>
                                        <p:tav tm="100000">
                                          <p:val>
                                            <p:strVal val="#ppt_h"/>
                                          </p:val>
                                        </p:tav>
                                      </p:tavLst>
                                    </p:anim>
                                    <p:anim calcmode="lin" valueType="num">
                                      <p:cBhvr>
                                        <p:cTn id="29" dur="1000" fill="hold"/>
                                        <p:tgtEl>
                                          <p:spTgt spid="6"/>
                                        </p:tgtEl>
                                        <p:attrNameLst>
                                          <p:attrName>style.rotation</p:attrName>
                                        </p:attrNameLst>
                                      </p:cBhvr>
                                      <p:tavLst>
                                        <p:tav tm="0">
                                          <p:val>
                                            <p:fltVal val="90"/>
                                          </p:val>
                                        </p:tav>
                                        <p:tav tm="100000">
                                          <p:val>
                                            <p:fltVal val="0"/>
                                          </p:val>
                                        </p:tav>
                                      </p:tavLst>
                                    </p:anim>
                                    <p:animEffect transition="in" filter="fade">
                                      <p:cBhvr>
                                        <p:cTn id="3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133336"/>
            <a:ext cx="10058400" cy="1182883"/>
          </a:xfrm>
        </p:spPr>
        <p:txBody>
          <a:bodyPr anchor="ctr" anchorCtr="0"/>
          <a:lstStyle/>
          <a:p>
            <a:r>
              <a:rPr lang="tr-TR" dirty="0">
                <a:latin typeface="Times New Roman" panose="02020603050405020304" pitchFamily="18" charset="0"/>
                <a:cs typeface="Times New Roman" panose="02020603050405020304" pitchFamily="18" charset="0"/>
              </a:rPr>
              <a:t>Bilgisayar hamlelerinin gerçekleştirilmesi</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1231670"/>
            <a:ext cx="10058400" cy="4948367"/>
          </a:xfrm>
          <a:prstGeom prst="rect">
            <a:avLst/>
          </a:prstGeom>
        </p:spPr>
      </p:pic>
      <p:sp>
        <p:nvSpPr>
          <p:cNvPr id="5" name="TextBox 4"/>
          <p:cNvSpPr txBox="1"/>
          <p:nvPr/>
        </p:nvSpPr>
        <p:spPr>
          <a:xfrm>
            <a:off x="6950502" y="2999841"/>
            <a:ext cx="2943497" cy="1200329"/>
          </a:xfrm>
          <a:prstGeom prst="rect">
            <a:avLst/>
          </a:prstGeom>
          <a:noFill/>
        </p:spPr>
        <p:txBody>
          <a:bodyPr wrap="square" rtlCol="0">
            <a:spAutoFit/>
          </a:bodyPr>
          <a:lstStyle/>
          <a:p>
            <a:r>
              <a:rPr lang="tr-TR" dirty="0" smtClean="0">
                <a:solidFill>
                  <a:schemeClr val="bg1"/>
                </a:solidFill>
                <a:latin typeface="Times New Roman" panose="02020603050405020304" pitchFamily="18" charset="0"/>
                <a:cs typeface="Times New Roman" panose="02020603050405020304" pitchFamily="18" charset="0"/>
              </a:rPr>
              <a:t>Hamlenin yönü belirlendikten sonra elde en fazla bulunan sayı değerine sahip taşı oynama</a:t>
            </a:r>
            <a:endParaRPr lang="tr-TR" dirty="0">
              <a:solidFill>
                <a:schemeClr val="bg1"/>
              </a:solidFill>
              <a:latin typeface="Times New Roman" panose="02020603050405020304" pitchFamily="18" charset="0"/>
              <a:cs typeface="Times New Roman" panose="02020603050405020304" pitchFamily="18" charset="0"/>
            </a:endParaRPr>
          </a:p>
        </p:txBody>
      </p:sp>
      <p:sp>
        <p:nvSpPr>
          <p:cNvPr id="6" name="Right Arrow 5"/>
          <p:cNvSpPr/>
          <p:nvPr/>
        </p:nvSpPr>
        <p:spPr>
          <a:xfrm>
            <a:off x="6086974" y="3326250"/>
            <a:ext cx="776300" cy="374468"/>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4049617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186</TotalTime>
  <Words>259</Words>
  <Application>Microsoft Office PowerPoint</Application>
  <PresentationFormat>Widescreen</PresentationFormat>
  <Paragraphs>36</Paragraphs>
  <Slides>11</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Century Schoolbook</vt:lpstr>
      <vt:lpstr>Helvetica</vt:lpstr>
      <vt:lpstr>Times New Roman</vt:lpstr>
      <vt:lpstr>Wingdings</vt:lpstr>
      <vt:lpstr>Wingdings 2</vt:lpstr>
      <vt:lpstr>View</vt:lpstr>
      <vt:lpstr>MOBİL DOMİNO OYUNU</vt:lpstr>
      <vt:lpstr>Sunum İçeriği</vt:lpstr>
      <vt:lpstr>Domino Hakkında</vt:lpstr>
      <vt:lpstr>Teknik Özellikler</vt:lpstr>
      <vt:lpstr>Class yapısı</vt:lpstr>
      <vt:lpstr>Tema Seçimi</vt:lpstr>
      <vt:lpstr>TEMALARDAN GÖRSELLER</vt:lpstr>
      <vt:lpstr>Bilgisayar hamlelerinin gerçekleştirilmesi</vt:lpstr>
      <vt:lpstr>Bilgisayar hamlelerinin gerçekleştirilmesi</vt:lpstr>
      <vt:lpstr>Oynanış Videosu</vt:lpstr>
      <vt:lpstr>Teşekkürler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 DOMİNO OYUNU</dc:title>
  <dc:creator>Serkan GÜNEŞ</dc:creator>
  <cp:lastModifiedBy>Serkan GÜNEŞ</cp:lastModifiedBy>
  <cp:revision>62</cp:revision>
  <dcterms:created xsi:type="dcterms:W3CDTF">2024-06-09T11:47:47Z</dcterms:created>
  <dcterms:modified xsi:type="dcterms:W3CDTF">2025-01-28T11:03:56Z</dcterms:modified>
</cp:coreProperties>
</file>